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2"/>
    <p:restoredTop sz="94652"/>
  </p:normalViewPr>
  <p:slideViewPr>
    <p:cSldViewPr snapToGrid="0" snapToObjects="1">
      <p:cViewPr varScale="1">
        <p:scale>
          <a:sx n="33" d="100"/>
          <a:sy n="33" d="100"/>
        </p:scale>
        <p:origin x="4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21/05/2024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1.png"/><Relationship Id="rId39" Type="http://schemas.openxmlformats.org/officeDocument/2006/relationships/image" Target="../media/image34.emf"/><Relationship Id="rId21" Type="http://schemas.openxmlformats.org/officeDocument/2006/relationships/image" Target="../media/image12.png"/><Relationship Id="rId34" Type="http://schemas.openxmlformats.org/officeDocument/2006/relationships/image" Target="../media/image29.emf"/><Relationship Id="rId42" Type="http://schemas.openxmlformats.org/officeDocument/2006/relationships/image" Target="../media/image37.emf"/><Relationship Id="rId47" Type="http://schemas.openxmlformats.org/officeDocument/2006/relationships/image" Target="../media/image42.emf"/><Relationship Id="rId50" Type="http://schemas.openxmlformats.org/officeDocument/2006/relationships/image" Target="../media/image45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24.emf"/><Relationship Id="rId11" Type="http://schemas.openxmlformats.org/officeDocument/2006/relationships/image" Target="../media/image7.emf"/><Relationship Id="rId24" Type="http://schemas.openxmlformats.org/officeDocument/2006/relationships/image" Target="../media/image19.png"/><Relationship Id="rId32" Type="http://schemas.openxmlformats.org/officeDocument/2006/relationships/image" Target="../media/image27.emf"/><Relationship Id="rId37" Type="http://schemas.openxmlformats.org/officeDocument/2006/relationships/image" Target="../media/image32.emf"/><Relationship Id="rId40" Type="http://schemas.openxmlformats.org/officeDocument/2006/relationships/image" Target="../media/image35.emf"/><Relationship Id="rId45" Type="http://schemas.openxmlformats.org/officeDocument/2006/relationships/image" Target="../media/image40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28" Type="http://schemas.openxmlformats.org/officeDocument/2006/relationships/image" Target="../media/image23.emf"/><Relationship Id="rId36" Type="http://schemas.openxmlformats.org/officeDocument/2006/relationships/image" Target="../media/image31.emf"/><Relationship Id="rId49" Type="http://schemas.openxmlformats.org/officeDocument/2006/relationships/image" Target="../media/image44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26.emf"/><Relationship Id="rId44" Type="http://schemas.openxmlformats.org/officeDocument/2006/relationships/image" Target="../media/image39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3.png"/><Relationship Id="rId27" Type="http://schemas.openxmlformats.org/officeDocument/2006/relationships/image" Target="../media/image22.emf"/><Relationship Id="rId30" Type="http://schemas.openxmlformats.org/officeDocument/2006/relationships/image" Target="../media/image25.emf"/><Relationship Id="rId35" Type="http://schemas.openxmlformats.org/officeDocument/2006/relationships/image" Target="../media/image30.emf"/><Relationship Id="rId43" Type="http://schemas.openxmlformats.org/officeDocument/2006/relationships/image" Target="../media/image38.emf"/><Relationship Id="rId48" Type="http://schemas.openxmlformats.org/officeDocument/2006/relationships/image" Target="../media/image43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0.png"/><Relationship Id="rId33" Type="http://schemas.openxmlformats.org/officeDocument/2006/relationships/image" Target="../media/image28.emf"/><Relationship Id="rId38" Type="http://schemas.openxmlformats.org/officeDocument/2006/relationships/image" Target="../media/image33.emf"/><Relationship Id="rId46" Type="http://schemas.openxmlformats.org/officeDocument/2006/relationships/image" Target="../media/image41.emf"/><Relationship Id="rId20" Type="http://schemas.openxmlformats.org/officeDocument/2006/relationships/image" Target="../media/image10.emf"/><Relationship Id="rId41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B951F3D-4C66-AC41-88D6-E6F391BA8AB0}"/>
              </a:ext>
            </a:extLst>
          </p:cNvPr>
          <p:cNvGrpSpPr/>
          <p:nvPr/>
        </p:nvGrpSpPr>
        <p:grpSpPr>
          <a:xfrm>
            <a:off x="3404769" y="2514720"/>
            <a:ext cx="36468137" cy="17773935"/>
            <a:chOff x="3404769" y="2514720"/>
            <a:chExt cx="36468137" cy="1777393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8238" y="15126960"/>
              <a:ext cx="2718158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765399" y="15126960"/>
              <a:ext cx="4131576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0" rIns="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(image)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60E2BE-9BC8-996D-1890-07B5ED3B7DA4}"/>
                </a:ext>
              </a:extLst>
            </p:cNvPr>
            <p:cNvGrpSpPr/>
            <p:nvPr/>
          </p:nvGrpSpPr>
          <p:grpSpPr>
            <a:xfrm>
              <a:off x="22277861" y="13264385"/>
              <a:ext cx="3427436" cy="5920502"/>
              <a:chOff x="22277861" y="13264385"/>
              <a:chExt cx="3427436" cy="592050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12A9F1FF-F7A2-6967-2939-FEDAE42B419A}"/>
                      </a:ext>
                    </a:extLst>
                  </p:cNvPr>
                  <p:cNvSpPr/>
                  <p:nvPr/>
                </p:nvSpPr>
                <p:spPr>
                  <a:xfrm>
                    <a:off x="22277861" y="13264385"/>
                    <a:ext cx="1368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7" name="Rectangle 226">
                    <a:extLst>
                      <a:ext uri="{FF2B5EF4-FFF2-40B4-BE49-F238E27FC236}">
                        <a16:creationId xmlns:a16="http://schemas.microsoft.com/office/drawing/2014/main" id="{12A9F1FF-F7A2-6967-2939-FEDAE42B41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77861" y="13264385"/>
                    <a:ext cx="1368000" cy="592050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5EBF1188-F963-0ED9-D2DB-B52239FFC4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653635" y="15540636"/>
                    <a:ext cx="1980000" cy="1368000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5EBF1188-F963-0ED9-D2DB-B52239FFC4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3653635" y="15540636"/>
                    <a:ext cx="1980000" cy="1368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D25F8760-EBC1-3389-88C4-B2A6C1C5A882}"/>
                  </a:ext>
                </a:extLst>
              </p:cNvPr>
              <p:cNvSpPr txBox="1"/>
              <p:nvPr/>
            </p:nvSpPr>
            <p:spPr>
              <a:xfrm>
                <a:off x="25254533" y="14602424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E4C58AD-1468-8CF3-780C-FADE0D70D0E9}"/>
                </a:ext>
              </a:extLst>
            </p:cNvPr>
            <p:cNvGrpSpPr/>
            <p:nvPr/>
          </p:nvGrpSpPr>
          <p:grpSpPr>
            <a:xfrm>
              <a:off x="26292688" y="13067819"/>
              <a:ext cx="3427436" cy="5987336"/>
              <a:chOff x="26292688" y="13067819"/>
              <a:chExt cx="3427436" cy="598733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1005E712-6125-8465-A8B9-39333C70AA8C}"/>
                      </a:ext>
                    </a:extLst>
                  </p:cNvPr>
                  <p:cNvSpPr/>
                  <p:nvPr/>
                </p:nvSpPr>
                <p:spPr>
                  <a:xfrm>
                    <a:off x="26292688" y="13592750"/>
                    <a:ext cx="1368000" cy="2194563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1005E712-6125-8465-A8B9-39333C70AA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92688" y="13592750"/>
                    <a:ext cx="1368000" cy="219456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885"/>
                    </a:stretch>
                  </a:blip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1090BF8-F8F6-1FE4-2E8F-1C6807205E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668462" y="14006031"/>
                    <a:ext cx="1980000" cy="1368000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1090BF8-F8F6-1FE4-2E8F-1C6807205E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7668462" y="14006031"/>
                    <a:ext cx="1980000" cy="136800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 w="50800">
                    <a:solidFill>
                      <a:schemeClr val="accent1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88DE5B23-14D9-00ED-A3A9-2DF82918F97E}"/>
                  </a:ext>
                </a:extLst>
              </p:cNvPr>
              <p:cNvSpPr txBox="1"/>
              <p:nvPr/>
            </p:nvSpPr>
            <p:spPr>
              <a:xfrm>
                <a:off x="29269360" y="13067819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40FF88F-17C9-B886-3E96-D5280E87587E}"/>
                      </a:ext>
                    </a:extLst>
                  </p:cNvPr>
                  <p:cNvSpPr/>
                  <p:nvPr/>
                </p:nvSpPr>
                <p:spPr>
                  <a:xfrm>
                    <a:off x="26309168" y="16860593"/>
                    <a:ext cx="1368000" cy="2194562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340FF88F-17C9-B886-3E96-D5280E8758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09168" y="16860593"/>
                    <a:ext cx="1368000" cy="219456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885"/>
                    </a:stretch>
                  </a:blip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CAFB7B68-982A-8D6F-47D3-F9A450DD94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7651982" y="17269354"/>
                    <a:ext cx="1980000" cy="1368000"/>
                  </a:xfrm>
                  <a:prstGeom prst="rect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sz="4400" b="1" i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CAFB7B68-982A-8D6F-47D3-F9A450DD94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27651982" y="17269354"/>
                    <a:ext cx="1980000" cy="136800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 w="508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72EE7D8E-7B82-9E0E-6B3C-C5FBB07C65D5}"/>
                  </a:ext>
                </a:extLst>
              </p:cNvPr>
              <p:cNvSpPr txBox="1"/>
              <p:nvPr/>
            </p:nvSpPr>
            <p:spPr>
              <a:xfrm>
                <a:off x="29252880" y="16307895"/>
                <a:ext cx="450764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200" b="1" dirty="0"/>
                  <a:t>T</a:t>
                </a:r>
              </a:p>
            </p:txBody>
          </p: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608898" y="11563204"/>
              <a:ext cx="2756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Basis maps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1880397" y="16335118"/>
              <a:ext cx="42281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  maps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531138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9C7DD22-AD1C-EBAB-E912-B06696F8C508}"/>
                </a:ext>
              </a:extLst>
            </p:cNvPr>
            <p:cNvSpPr/>
            <p:nvPr/>
          </p:nvSpPr>
          <p:spPr>
            <a:xfrm>
              <a:off x="11170718" y="10933043"/>
              <a:ext cx="10816919" cy="9355612"/>
            </a:xfrm>
            <a:prstGeom prst="roundRect">
              <a:avLst>
                <a:gd name="adj" fmla="val 5645"/>
              </a:avLst>
            </a:prstGeom>
            <a:noFill/>
            <a:ln w="508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59386</TotalTime>
  <Words>54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259</cp:revision>
  <dcterms:created xsi:type="dcterms:W3CDTF">2021-01-13T17:15:02Z</dcterms:created>
  <dcterms:modified xsi:type="dcterms:W3CDTF">2024-05-21T20:32:57Z</dcterms:modified>
</cp:coreProperties>
</file>